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9283" y="3116583"/>
            <a:ext cx="9974541" cy="2971051"/>
          </a:xfrm>
        </p:spPr>
        <p:txBody>
          <a:bodyPr/>
          <a:lstStyle/>
          <a:p>
            <a:r>
              <a:rPr lang="en-CA" dirty="0" smtClean="0"/>
              <a:t/>
            </a:r>
            <a:br>
              <a:rPr lang="en-CA" dirty="0" smtClean="0"/>
            </a:br>
            <a:r>
              <a:rPr lang="en-CA" dirty="0"/>
              <a:t/>
            </a:r>
            <a:br>
              <a:rPr lang="en-CA" dirty="0"/>
            </a:br>
            <a:r>
              <a:rPr lang="en-CA" dirty="0" smtClean="0"/>
              <a:t>   </a:t>
            </a:r>
            <a:r>
              <a:rPr lang="en-CA" sz="13800" dirty="0" smtClean="0"/>
              <a:t>Work Ethic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/>
              <a:t/>
            </a:r>
            <a:br>
              <a:rPr lang="en-CA" dirty="0"/>
            </a:br>
            <a:r>
              <a:rPr lang="en-CA" dirty="0" smtClean="0"/>
              <a:t>Setting </a:t>
            </a:r>
            <a:r>
              <a:rPr lang="en-CA" dirty="0"/>
              <a:t>a Bad Example</a:t>
            </a:r>
          </a:p>
        </p:txBody>
      </p:sp>
    </p:spTree>
    <p:extLst>
      <p:ext uri="{BB962C8B-B14F-4D97-AF65-F5344CB8AC3E}">
        <p14:creationId xmlns:p14="http://schemas.microsoft.com/office/powerpoint/2010/main" val="4066649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53" y="447188"/>
            <a:ext cx="10811435" cy="970450"/>
          </a:xfrm>
        </p:spPr>
        <p:txBody>
          <a:bodyPr/>
          <a:lstStyle/>
          <a:p>
            <a:r>
              <a:rPr lang="en-CA" dirty="0" smtClean="0"/>
              <a:t>What skill is NOT being shown in this photo?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35729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58906" y="4591937"/>
            <a:ext cx="10846983" cy="1468800"/>
          </a:xfrm>
        </p:spPr>
        <p:txBody>
          <a:bodyPr/>
          <a:lstStyle/>
          <a:p>
            <a:r>
              <a:rPr lang="en-CA" sz="4000" dirty="0"/>
              <a:t>What skill is NOT being shown in this photo?</a:t>
            </a:r>
          </a:p>
        </p:txBody>
      </p:sp>
    </p:spTree>
    <p:extLst>
      <p:ext uri="{BB962C8B-B14F-4D97-AF65-F5344CB8AC3E}">
        <p14:creationId xmlns:p14="http://schemas.microsoft.com/office/powerpoint/2010/main" val="99804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2353" y="447188"/>
            <a:ext cx="10905565" cy="970450"/>
          </a:xfrm>
        </p:spPr>
        <p:txBody>
          <a:bodyPr/>
          <a:lstStyle/>
          <a:p>
            <a:r>
              <a:rPr lang="en-CA" dirty="0"/>
              <a:t>What skill is NOT being shown in this photo?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0063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58906" y="4591937"/>
            <a:ext cx="10846983" cy="1468800"/>
          </a:xfrm>
        </p:spPr>
        <p:txBody>
          <a:bodyPr/>
          <a:lstStyle/>
          <a:p>
            <a:r>
              <a:rPr lang="en-CA" sz="4000" dirty="0"/>
              <a:t>What skill is NOT being shown in this photo?</a:t>
            </a:r>
          </a:p>
        </p:txBody>
      </p:sp>
    </p:spTree>
    <p:extLst>
      <p:ext uri="{BB962C8B-B14F-4D97-AF65-F5344CB8AC3E}">
        <p14:creationId xmlns:p14="http://schemas.microsoft.com/office/powerpoint/2010/main" val="3294981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2353" y="447188"/>
            <a:ext cx="10905565" cy="970450"/>
          </a:xfrm>
        </p:spPr>
        <p:txBody>
          <a:bodyPr/>
          <a:lstStyle/>
          <a:p>
            <a:r>
              <a:rPr lang="en-CA" dirty="0"/>
              <a:t>What skill is NOT being shown in this photo?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0608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58906" y="4591937"/>
            <a:ext cx="10846983" cy="1468800"/>
          </a:xfrm>
        </p:spPr>
        <p:txBody>
          <a:bodyPr/>
          <a:lstStyle/>
          <a:p>
            <a:r>
              <a:rPr lang="en-CA" sz="4000" dirty="0"/>
              <a:t>What skill is NOT being shown in this photo?</a:t>
            </a:r>
          </a:p>
        </p:txBody>
      </p:sp>
    </p:spTree>
    <p:extLst>
      <p:ext uri="{BB962C8B-B14F-4D97-AF65-F5344CB8AC3E}">
        <p14:creationId xmlns:p14="http://schemas.microsoft.com/office/powerpoint/2010/main" val="30206811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5</TotalTime>
  <Words>60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Century Gothic</vt:lpstr>
      <vt:lpstr>Wingdings 2</vt:lpstr>
      <vt:lpstr>Quotable</vt:lpstr>
      <vt:lpstr>     Work Ethic  Setting a Bad Example</vt:lpstr>
      <vt:lpstr>What skill is NOT being shown in this photo?</vt:lpstr>
      <vt:lpstr>What skill is NOT being shown in this photo?</vt:lpstr>
      <vt:lpstr>What skill is NOT being shown in this photo?</vt:lpstr>
      <vt:lpstr>What skill is NOT being shown in this photo?</vt:lpstr>
      <vt:lpstr>What skill is NOT being shown in this photo?</vt:lpstr>
      <vt:lpstr>What skill is NOT being shown in this photo?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workforce</dc:creator>
  <cp:lastModifiedBy>workforce</cp:lastModifiedBy>
  <cp:revision>2</cp:revision>
  <dcterms:created xsi:type="dcterms:W3CDTF">2020-11-19T23:02:59Z</dcterms:created>
  <dcterms:modified xsi:type="dcterms:W3CDTF">2020-11-19T23:08:34Z</dcterms:modified>
</cp:coreProperties>
</file>